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62" r:id="rId5"/>
    <p:sldId id="259" r:id="rId6"/>
    <p:sldId id="261" r:id="rId7"/>
    <p:sldId id="263" r:id="rId8"/>
    <p:sldId id="267" r:id="rId9"/>
    <p:sldId id="264" r:id="rId10"/>
    <p:sldId id="266" r:id="rId11"/>
    <p:sldId id="265" r:id="rId12"/>
    <p:sldId id="269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662" autoAdjust="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33CE8-CD28-4F8E-960B-2F93BA795A1C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9F01D-3F83-43EB-92C1-A79B750C75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20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0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64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47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28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0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76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93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70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28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5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38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42795-B460-4F2C-9974-D74E24A64CF5}" type="datetimeFigureOut">
              <a:rPr lang="de-DE" smtClean="0"/>
              <a:t>29.05.2026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B9B48-7779-49A6-B4AA-2CE56A6F4D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83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AD716E-D7DF-4575-8A48-376A72B519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73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0"/>
            </a:schemeClr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7364DB-782E-4CC0-8619-2AEFF5A15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9527"/>
            <a:ext cx="9144000" cy="3611418"/>
          </a:xfrm>
        </p:spPr>
        <p:txBody>
          <a:bodyPr>
            <a:normAutofit fontScale="90000"/>
          </a:bodyPr>
          <a:lstStyle/>
          <a:p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  <a:t>Art</a:t>
            </a:r>
            <a:r>
              <a:rPr lang="de-DE" sz="8000" b="1" i="1" dirty="0">
                <a:latin typeface="Baby Kruffy" panose="00000400000000000000" pitchFamily="2" charset="0"/>
              </a:rPr>
              <a:t> </a:t>
            </a:r>
            <a:r>
              <a:rPr lang="de-DE" sz="8000" b="1" i="1" dirty="0" err="1">
                <a:solidFill>
                  <a:srgbClr val="C00000"/>
                </a:solidFill>
                <a:latin typeface="Baby Kruffy" panose="00000400000000000000" pitchFamily="2" charset="0"/>
              </a:rPr>
              <a:t>project</a:t>
            </a: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br>
              <a:rPr lang="de-DE" sz="8000" b="1" i="1" dirty="0">
                <a:solidFill>
                  <a:srgbClr val="C00000"/>
                </a:solidFill>
                <a:latin typeface="Baby Kruffy" panose="00000400000000000000" pitchFamily="2" charset="0"/>
              </a:rPr>
            </a:br>
            <a:r>
              <a:rPr lang="de-DE" i="1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Landscape Painting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D610F3D-6ED7-4FA6-BE45-F4A076198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37307"/>
          </a:xfrm>
        </p:spPr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90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32BC4-9DA5-45B7-A294-B00861B5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271"/>
            <a:ext cx="10515600" cy="743239"/>
          </a:xfrm>
        </p:spPr>
        <p:txBody>
          <a:bodyPr>
            <a:normAutofit fontScale="90000"/>
          </a:bodyPr>
          <a:lstStyle/>
          <a:p>
            <a:r>
              <a:rPr lang="de-DE" sz="4900" dirty="0">
                <a:latin typeface="Amatic SC" pitchFamily="2" charset="0"/>
              </a:rPr>
              <a:t>8. </a:t>
            </a:r>
            <a:r>
              <a:rPr lang="de-DE" sz="4900" dirty="0" err="1">
                <a:latin typeface="Amatic SC" pitchFamily="2" charset="0"/>
              </a:rPr>
              <a:t>problems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AFEC8B6-4674-4DDE-8B92-0970CAF7A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67" y="1215087"/>
            <a:ext cx="5543550" cy="370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0474B39-C5ED-4783-9B98-BA0AA61BB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359" y="497898"/>
            <a:ext cx="3717441" cy="276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C12086-3792-4D14-8BFD-754BB93D5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569" y="3758911"/>
            <a:ext cx="3575974" cy="232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870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180F6-2935-469F-B86C-6F61E12B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293"/>
          </a:xfrm>
        </p:spPr>
        <p:txBody>
          <a:bodyPr>
            <a:normAutofit/>
          </a:bodyPr>
          <a:lstStyle/>
          <a:p>
            <a:r>
              <a:rPr lang="de-DE" dirty="0">
                <a:latin typeface="Amatic SC" pitchFamily="2" charset="0"/>
              </a:rPr>
              <a:t>9. </a:t>
            </a:r>
            <a:r>
              <a:rPr lang="de-DE" dirty="0" err="1">
                <a:latin typeface="Amatic SC" pitchFamily="2" charset="0"/>
              </a:rPr>
              <a:t>aims</a:t>
            </a:r>
            <a:r>
              <a:rPr lang="de-DE" dirty="0">
                <a:latin typeface="Amatic SC" pitchFamily="2" charset="0"/>
              </a:rPr>
              <a:t>/</a:t>
            </a:r>
            <a:r>
              <a:rPr lang="de-DE" dirty="0" err="1">
                <a:latin typeface="Amatic SC" pitchFamily="2" charset="0"/>
              </a:rPr>
              <a:t>goals</a:t>
            </a:r>
            <a:endParaRPr lang="de-DE" dirty="0">
              <a:latin typeface="Amatic SC" pitchFamily="2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DCFEDE6-D921-49E5-9702-29A41CAAF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35" y="3115174"/>
            <a:ext cx="4333874" cy="30016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3AB9AE-EA57-4D48-9727-0F854F637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575" y="1961180"/>
            <a:ext cx="3494809" cy="29356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3970F4D-93F1-4F45-89DC-97828E0EE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235" y="120072"/>
            <a:ext cx="2770909" cy="277090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A6D0E4-B8CF-408E-8C9F-9BDEDA73E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727" y="4213896"/>
            <a:ext cx="2319271" cy="153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8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3A5EB-5382-4E62-B82B-2DB39D27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582" y="370179"/>
            <a:ext cx="10515600" cy="1325563"/>
          </a:xfrm>
        </p:spPr>
        <p:txBody>
          <a:bodyPr/>
          <a:lstStyle/>
          <a:p>
            <a:r>
              <a:rPr lang="de-DE" dirty="0">
                <a:latin typeface="Amatic SC" pitchFamily="2" charset="0"/>
              </a:rPr>
              <a:t>10. </a:t>
            </a:r>
            <a:r>
              <a:rPr lang="de-DE" dirty="0" err="1">
                <a:latin typeface="Amatic SC" pitchFamily="2" charset="0"/>
              </a:rPr>
              <a:t>reflection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3B2D8E4-7E43-442D-A193-D0B0AF5B9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775" y="1905861"/>
            <a:ext cx="4428194" cy="358574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0EBB74-9735-4EAD-9E84-1D5D797B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814" y="426634"/>
            <a:ext cx="5246485" cy="27633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8ABFB3-AD41-4DCE-B2DA-26C44EE30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591" y="3584286"/>
            <a:ext cx="3176155" cy="21174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3F19B08-F658-4B48-AEB2-2563124B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1368" y="3621202"/>
            <a:ext cx="2803031" cy="21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A9E4A-428C-47E8-9C6C-9B341BB2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de-DE" dirty="0" err="1">
                <a:latin typeface="Amatic SC" pitchFamily="2" charset="0"/>
              </a:rPr>
              <a:t>reference</a:t>
            </a:r>
            <a:r>
              <a:rPr lang="de-DE" dirty="0">
                <a:latin typeface="Amatic SC" pitchFamily="2" charset="0"/>
              </a:rPr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B85E31-FAF5-4EAB-B8B9-99DB04AC5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5850"/>
            <a:ext cx="5181600" cy="5676900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https://www.google.com/url?sa=t&amp;source=web&amp;rct=j&amp;url=https%3A%2F%2Fdadslife.at%2Fgeschenke%2Fwasserfarbe%2F&amp;ved=0CBcQjRxqFwoTCJjOuJfZxZQDFQAAAAAdAAAAABAF&amp;opi=89978449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https://www.google.com/url?sa=t&amp;source=web&amp;rct=j&amp;url=https%3A%2F%2Fde.dreamstime.com%2Fsommertagesalpines-dorf-den-bergen-formulieren-die-kunstillustration-landschaft-mit-aquarellen-gemalt-image209968321&amp;ved=0CBcQjRxqFwoTCIj5gYvaxZQDFQAAAAAdAAAAABAF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https://www.google.com/url?sa=t&amp;source=web&amp;rct=j&amp;url=https%3A%2F%2Fwww.kleinanzeigen.de%2Fs-wassermalfarben%2Fk0&amp;ved=0CBcQjRxqFwoTCJjOuJfZxZQDFQAAAAAdAAAAABAr&amp;opi=89978449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https://www.google.com/url?sa=t&amp;source=web&amp;rct=j&amp;url=https%3A%2F%2Fwww.cipra.org%2Fde%2Fdossiers%2Fnatur-und-mensch%2Flandschaft&amp;ved=0CBcQjRxqFwoTCNiHlenZxZQDFQAAAAAdAAAAABAF&amp;opi=89978449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https://8-schule-leipzig.de/wp-content/uploads/2021/11/Logo_Grundschule_Haende_Kreis_resized-768x763.jpg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https://media.istockphoto.com/id/1267200399/de/vektor/uhrvektorsymbol-isoliert-auf-wei%C3%9Fem-hintergrund-gliederung-d%C3%BCnne-linie-uhr-symbol-f%C3%BCr.jpg?s=612x612&amp;w=0&amp;k=20&amp;c=0aLXsNYI36H00rKMS0WVPjBET1fj_X1z6iIS3oUktR4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https://www.spielheld.de/out/pictures/generated/product/3/800_600_80/fineart-faecherpinsel-inkacolor-set-zeichnen.jpg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https://i.ytimg.com/vi/2IVNZUjr7-4/hq720.jpg?sqp=-oaymwEhCK4FEIIDSFryq4qpAxMIARUAAAAAGAElAADIQj0AgKJD&amp;rs=AOn4CLDvoT_03DPiZaIKS93eTn_wtU9n4g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https://static.spektrum.de/fm/912/f2000x857/AdobeStock_52372438.jpeg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https://www.borkenerzeitung.de/Bilder/Statt-Unterricht-im-Klassenzimmer-lernen-viele-Kinder-998423.jpg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https://static.vecteezy.com/system/resources/previews/032/461/353/non_2x/home-icon-for-dwelling-and-residence-vector.jpg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https://www.ikea.com/de/de/images/products/relatera-schreibtisch-weiss__1355171_pe952947_s5.jpg?f=s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https://magazin.sofatutor.com/schueler/wp-content/uploads/sites/4/2021/03/shutterstock_1178415421.jpg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https://www.superprof.de/blog/wp-content/uploads/2019/07/pinsel-stifte-malen-palette.jpg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https://asc-images.forward-publishing.io/2021/5/8/4ce7fdf0-553c-44c9-9ff7-0a54318511c7.jpeg?w=1200&amp;auto=compress%2Cformat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https://img.freepik.com/vektoren-premium/schueler-mit-klassenkameraden-in-der-klasse_28629-3044.jpg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https://www.cornelsen.de/_Resources/Persistent/c/2/0/9/c20936499ef4a7812a4b1beb82b93bef49aab5a8/migration-magazin-1140x760.jpg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https://as1.ftcdn.net/jpg/02/65/69/64/1000_F_265696476_RJPxKOsG8aBpFvqfRPK8WFvT8L3hbTJt.jpg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DCF244-2A17-4BCF-BCFC-17E2D5016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85850"/>
            <a:ext cx="5181600" cy="567690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https://encrypted-tbn0.gstatic.com/images?q=tbn:ANd9GcR8N9GTfbOSDCgC_hfWjNbapnn00cxiM_mT9w&amp;s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https://s.alicdn.com/@sc04/kf/H49f003af7f3a486e92f643af9ccc1e59h.jpg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https://cdn.supercoloring.com/worksheet/2117975/drawing-landscape-easy-step-by-step-puzzle-games-wm.png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https://shop.strato.de/WebRoot/Store9/Shops/78310611/5515/1C3F/0930/8CA6/F09E/C0A8/2ABB/B45B/prozess_400.jpg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https://encrypted-tbn0.gstatic.com/images?q=tbn:ANd9GcT9XmOCH-Xk6ryx7vj8qaI-JF2VbYt_IsDrPg&amp;s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https://encrypted-tbn2.gstatic.com/shopping?q=tbn:ANd9GcSRhHHww05WOYOurQ0L-5Sqz6EHxAZSu9FBbmtuYRWkISRsovLLrletxGNp274lg96bX2Q89ObECDlk1bVINAwrFqLkDmibM5R0mWyBGY0&amp;usqp=CAc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https://image.brigitte.de/12213288/t/XG/v4/w1440/r0/-/naturwunder-elbsandsteingebirge.jpg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https://ninapaints.de/wp-content/uploads/2020/10/Baeume-3-e1603738104543-768x768.jpg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https://i.ytimg.com/vi/Afgh9KQzp48/sddefault.jpg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https://jenflorentine.com/cdn/shop/files/River-Way-Painting.jpg?v=1756221260&amp;width=1946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https://www.artistsnetwork.com/wp-content/uploads/2016/01/chalk-pastel-techniques_Elizabeth-Mowry-2.jpg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https://static.vecteezy.com/system/resources/previews/004/180/849/non_2x/painting-with-parent-black-glyph-icon-develop-kid-skills-exercising-creativity-encourage-artistic-child-art-therapy-silhouette-symbol-on-white-space-isolated-illustration-vector.jpg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https://previews.123rf.com/images/tannjuska/tannjuska1303/tannjuska130300085/18364397-artist%E2%80%99s-hand-with-paintbrush-painting-the-picture.jpg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https://www.wikommverlag.de/wp-content/uploads/pexels-andrea-piacquadio-933255.jpg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https://cdn.shopify.com/s/files/1/2737/5344/files/Farben_mischen_480x480.png?v=1625138570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https://thumbs.dreamstime.com/b/unprofessioneller-maler-denkt-%C3%BCber-reparaturprobleme-bauarbeiter-nicht-der-lage-mauern-zu-malen-mit-malerpinsel-probleme-392738100.jpg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https://static.simplify.de/wp-content/uploads/2021/09/134-Freude-gluecklich-824x434.jpg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https://www.meinherzsagtkunst.de/wp-content/uploads/2024/05/malen-wasserfarben.jpg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e-DE" b="1" dirty="0"/>
              <a:t>https://previews.123rf.com/images/artcuboy/artcuboy2302/artcuboy230200700/199115934-an-illustration-bursting-with-vibrant-creativity-ideas-and-imagination-a-dynamic-and-inspiring.jpg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40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38000">
              <a:schemeClr val="accent2">
                <a:lumMod val="40000"/>
                <a:lumOff val="60000"/>
              </a:schemeClr>
            </a:gs>
            <a:gs pos="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33AD-D6D7-4E5F-8930-2B6D70674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i="1" dirty="0" err="1">
                <a:latin typeface="Alien Encounters" panose="00000400000000000000" pitchFamily="2" charset="0"/>
              </a:rPr>
              <a:t>outline</a:t>
            </a:r>
            <a:endParaRPr lang="de-DE" i="1" dirty="0">
              <a:latin typeface="Alien Encounters" panose="000004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D9ADD2-2D05-439C-A300-876E763C2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654"/>
            <a:ext cx="5257800" cy="547716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which topic </a:t>
            </a:r>
          </a:p>
          <a:p>
            <a:pPr marL="0" indent="0">
              <a:buNone/>
            </a:pPr>
            <a:r>
              <a:rPr lang="de-DE" sz="2000" dirty="0"/>
              <a:t>2.</a:t>
            </a:r>
            <a:r>
              <a:rPr lang="en-US" sz="2000" dirty="0"/>
              <a:t> task</a:t>
            </a:r>
          </a:p>
          <a:p>
            <a:pPr marL="0" indent="0">
              <a:buNone/>
            </a:pPr>
            <a:r>
              <a:rPr lang="en-US" sz="2000" dirty="0"/>
              <a:t>3. time and grade </a:t>
            </a:r>
          </a:p>
          <a:p>
            <a:pPr marL="0" indent="0">
              <a:buNone/>
            </a:pPr>
            <a:r>
              <a:rPr lang="en-US" sz="2000" dirty="0"/>
              <a:t>4. where I did the project</a:t>
            </a:r>
          </a:p>
          <a:p>
            <a:pPr marL="0" indent="0">
              <a:buNone/>
            </a:pPr>
            <a:r>
              <a:rPr lang="en-US" sz="2000" dirty="0"/>
              <a:t>5. alone or together</a:t>
            </a:r>
          </a:p>
          <a:p>
            <a:pPr marL="0" indent="0">
              <a:buNone/>
            </a:pPr>
            <a:r>
              <a:rPr lang="en-US" sz="2000" dirty="0"/>
              <a:t>6. materials, sources</a:t>
            </a:r>
          </a:p>
          <a:p>
            <a:pPr marL="0" indent="0">
              <a:buNone/>
            </a:pPr>
            <a:r>
              <a:rPr lang="en-US" sz="2000" dirty="0"/>
              <a:t>7. working process</a:t>
            </a:r>
          </a:p>
          <a:p>
            <a:pPr marL="0" indent="0">
              <a:buNone/>
            </a:pPr>
            <a:r>
              <a:rPr lang="en-US" sz="2000" dirty="0"/>
              <a:t>8. problems</a:t>
            </a:r>
          </a:p>
          <a:p>
            <a:pPr marL="0" indent="0">
              <a:buNone/>
            </a:pPr>
            <a:r>
              <a:rPr lang="en-US" sz="2000" dirty="0"/>
              <a:t>9. aims/goals</a:t>
            </a:r>
          </a:p>
          <a:p>
            <a:pPr marL="0" indent="0">
              <a:buNone/>
            </a:pPr>
            <a:r>
              <a:rPr lang="en-US" sz="2000" dirty="0"/>
              <a:t>10. reflection</a:t>
            </a:r>
          </a:p>
          <a:p>
            <a:pPr marL="0" indent="0">
              <a:buNone/>
            </a:pPr>
            <a:endParaRPr lang="en-US" sz="2400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76024B-F181-4400-8FC8-D1F92787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262" y="1461654"/>
            <a:ext cx="5902037" cy="39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0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F5F30-66FF-44C3-A017-B69A56CE0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128"/>
            <a:ext cx="10515600" cy="706293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Amatic SC" pitchFamily="2" charset="0"/>
              </a:rPr>
              <a:t>1.Which topic</a:t>
            </a:r>
            <a:br>
              <a:rPr lang="en-US" dirty="0"/>
            </a:b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827CAD1-8EA8-4FC6-A8A8-BFD748B47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92" y="3409011"/>
            <a:ext cx="5058674" cy="273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B7E12FD-3D10-4580-ACD2-A94E305B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295" y="365125"/>
            <a:ext cx="4671167" cy="289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4FE1FCE-538D-447B-8D37-4773AC0F5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612" y="3740727"/>
            <a:ext cx="5595843" cy="263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C70A0C-223B-40EF-A355-150F71A01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54" y="1071418"/>
            <a:ext cx="3573029" cy="186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7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4DBDD6-107D-42A7-8421-0FF21DB2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348"/>
          </a:xfrm>
        </p:spPr>
        <p:txBody>
          <a:bodyPr>
            <a:noAutofit/>
          </a:bodyPr>
          <a:lstStyle/>
          <a:p>
            <a:r>
              <a:rPr lang="en-US" dirty="0">
                <a:latin typeface="Amatic SC" pitchFamily="2" charset="0"/>
              </a:rPr>
              <a:t>2. task</a:t>
            </a:r>
            <a:endParaRPr lang="de-DE" dirty="0">
              <a:latin typeface="Amatic SC" pitchFamily="2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D1C8597-3C11-499D-BB3F-4D87E5543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932" y="1855357"/>
            <a:ext cx="5209516" cy="3795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338F81-9D2E-4832-A49E-44E32BE9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656" y="699800"/>
            <a:ext cx="2688430" cy="3053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34A52C-F7B0-49ED-BABB-06E9D5510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980" y="2443598"/>
            <a:ext cx="3295072" cy="26190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33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53A4E580-805A-455C-A591-AD74BB223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26" y="1531794"/>
            <a:ext cx="4467225" cy="4343400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F707F9-9AB9-4F54-B732-92A5BD14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1" y="490076"/>
            <a:ext cx="6154878" cy="58778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697D74-1430-4138-82B1-6ADFC629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966" y="723902"/>
            <a:ext cx="10515600" cy="807892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latin typeface="Amatic SC" pitchFamily="2" charset="0"/>
              </a:rPr>
              <a:t>    3.Time and grade </a:t>
            </a:r>
          </a:p>
        </p:txBody>
      </p:sp>
    </p:spTree>
    <p:extLst>
      <p:ext uri="{BB962C8B-B14F-4D97-AF65-F5344CB8AC3E}">
        <p14:creationId xmlns:p14="http://schemas.microsoft.com/office/powerpoint/2010/main" val="51097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715E1-F968-4A79-BBF7-F6CDD12C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614508"/>
            <a:ext cx="10515600" cy="678584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Amatic SC" pitchFamily="2" charset="0"/>
              </a:rPr>
              <a:t>4. where I did the project</a:t>
            </a:r>
            <a:br>
              <a:rPr lang="en-US" dirty="0">
                <a:latin typeface="Amatic SC" pitchFamily="2" charset="0"/>
              </a:rPr>
            </a:br>
            <a:endParaRPr lang="de-DE" dirty="0">
              <a:latin typeface="Amatic SC" pitchFamily="2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23F44CF-755A-41BD-8E86-3DFAFEDC8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452" y="1522773"/>
            <a:ext cx="5727630" cy="3812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5ABB4A5-533D-4CF7-9F30-D5B2E128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36" y="126197"/>
            <a:ext cx="3350642" cy="2940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2A6E6E-063F-44E3-8AFC-A488FC61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418" y="3693102"/>
            <a:ext cx="2430317" cy="2430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94282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CAB99-DCAE-47BC-8C92-4240CB75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Amatic SC" pitchFamily="2" charset="0"/>
              </a:rPr>
              <a:t>5. alone or together</a:t>
            </a:r>
            <a:br>
              <a:rPr lang="en-US" dirty="0"/>
            </a:b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42FA8BE-882E-4E27-8EAF-7CF9F4D35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566" y="1386753"/>
            <a:ext cx="5962650" cy="3971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DE4F3D-04DD-40B3-AEE3-C4091B45F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155" y="277091"/>
            <a:ext cx="3671454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B05CCC-661C-4527-855D-0F56FC5D1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630" y="3594533"/>
            <a:ext cx="2674504" cy="1764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66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95E31-3607-4102-AAC8-F0D7AB5D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73" y="754206"/>
            <a:ext cx="10515600" cy="1071419"/>
          </a:xfrm>
        </p:spPr>
        <p:txBody>
          <a:bodyPr>
            <a:normAutofit fontScale="90000"/>
          </a:bodyPr>
          <a:lstStyle/>
          <a:p>
            <a:r>
              <a:rPr lang="de-DE" sz="4900" dirty="0">
                <a:latin typeface="Amatic SC" pitchFamily="2" charset="0"/>
              </a:rPr>
              <a:t>6. </a:t>
            </a:r>
            <a:r>
              <a:rPr lang="de-DE" sz="4900" dirty="0" err="1">
                <a:latin typeface="Amatic SC" pitchFamily="2" charset="0"/>
              </a:rPr>
              <a:t>materials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F94D612-4D49-4A54-9C2E-E107C5261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827" y="1668762"/>
            <a:ext cx="3952875" cy="301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F839E77-FB29-401F-89B7-52087A280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641" y="429453"/>
            <a:ext cx="4167779" cy="2792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DEBA5D8-B032-4D2F-BC15-07B41500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490" y="3175329"/>
            <a:ext cx="2235446" cy="61142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7BC5C4-56C3-49B8-BCED-83567656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424" y="200853"/>
            <a:ext cx="2499577" cy="37127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CB91915-247D-46C6-966F-57215EE71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641" y="4259594"/>
            <a:ext cx="4322439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5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C5C7D5-ADE3-44CA-A82B-46B9A18B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224" y="873125"/>
            <a:ext cx="3355975" cy="604693"/>
          </a:xfrm>
        </p:spPr>
        <p:txBody>
          <a:bodyPr>
            <a:normAutofit fontScale="90000"/>
          </a:bodyPr>
          <a:lstStyle/>
          <a:p>
            <a:r>
              <a:rPr lang="de-DE" sz="4900" dirty="0">
                <a:latin typeface="Amatic SC" pitchFamily="2" charset="0"/>
              </a:rPr>
              <a:t>7. </a:t>
            </a:r>
            <a:r>
              <a:rPr lang="de-DE" sz="4900" dirty="0" err="1">
                <a:latin typeface="Amatic SC" pitchFamily="2" charset="0"/>
              </a:rPr>
              <a:t>working</a:t>
            </a:r>
            <a:r>
              <a:rPr lang="de-DE" sz="4900" dirty="0">
                <a:latin typeface="Amatic SC" pitchFamily="2" charset="0"/>
              </a:rPr>
              <a:t> </a:t>
            </a:r>
            <a:r>
              <a:rPr lang="de-DE" sz="4900" dirty="0" err="1">
                <a:latin typeface="Amatic SC" pitchFamily="2" charset="0"/>
              </a:rPr>
              <a:t>process</a:t>
            </a:r>
            <a:br>
              <a:rPr lang="de-DE" dirty="0"/>
            </a:br>
            <a:endParaRPr lang="de-DE" dirty="0"/>
          </a:p>
        </p:txBody>
      </p:sp>
      <p:pic>
        <p:nvPicPr>
          <p:cNvPr id="1026" name="Picture 2" descr="Landschaft einfach Schritt für Schritt zeichnen | Kostenlose Arbeitsblätter  zum Ausdrucken">
            <a:extLst>
              <a:ext uri="{FF2B5EF4-FFF2-40B4-BE49-F238E27FC236}">
                <a16:creationId xmlns:a16="http://schemas.microsoft.com/office/drawing/2014/main" id="{8FD49A66-9F5C-4ACD-A0B1-D311F7781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5" y="554077"/>
            <a:ext cx="6563009" cy="376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7965A5-8CE6-4058-AAD6-EE636358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794" y="3660678"/>
            <a:ext cx="9476319" cy="2139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Arbeitsschritte - AQUA AYDIN">
            <a:extLst>
              <a:ext uri="{FF2B5EF4-FFF2-40B4-BE49-F238E27FC236}">
                <a16:creationId xmlns:a16="http://schemas.microsoft.com/office/drawing/2014/main" id="{FC24BD8C-C943-4055-ADAE-940A0CD20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544629"/>
            <a:ext cx="1905000" cy="142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258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980</Words>
  <Application>Microsoft Office PowerPoint</Application>
  <PresentationFormat>Breitbild</PresentationFormat>
  <Paragraphs>63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Algerian</vt:lpstr>
      <vt:lpstr>Alien Encounters</vt:lpstr>
      <vt:lpstr>Amatic SC</vt:lpstr>
      <vt:lpstr>Arial</vt:lpstr>
      <vt:lpstr>Baby Kruffy</vt:lpstr>
      <vt:lpstr>Calibri</vt:lpstr>
      <vt:lpstr>Calibri Light</vt:lpstr>
      <vt:lpstr>Symbol</vt:lpstr>
      <vt:lpstr>Office Theme</vt:lpstr>
      <vt:lpstr>        Art project  Landscape Painting</vt:lpstr>
      <vt:lpstr>outline</vt:lpstr>
      <vt:lpstr>1.Which topic </vt:lpstr>
      <vt:lpstr>2. task</vt:lpstr>
      <vt:lpstr>    3.Time and grade </vt:lpstr>
      <vt:lpstr>4. where I did the project </vt:lpstr>
      <vt:lpstr>5. alone or together </vt:lpstr>
      <vt:lpstr>6. materials </vt:lpstr>
      <vt:lpstr>7. working process </vt:lpstr>
      <vt:lpstr>8. problems </vt:lpstr>
      <vt:lpstr>9. aims/goals</vt:lpstr>
      <vt:lpstr>10. reflection </vt:lpstr>
      <vt:lpstr>reference: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project  Landscape Painting</dc:title>
  <dc:creator>Windows-Benutzer</dc:creator>
  <cp:lastModifiedBy>Windows-Benutzer</cp:lastModifiedBy>
  <cp:revision>33</cp:revision>
  <dcterms:created xsi:type="dcterms:W3CDTF">2026-05-19T15:04:23Z</dcterms:created>
  <dcterms:modified xsi:type="dcterms:W3CDTF">2026-05-28T22:35:57Z</dcterms:modified>
</cp:coreProperties>
</file>